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08" r:id="rId3"/>
  </p:sldMasterIdLst>
  <p:notesMasterIdLst>
    <p:notesMasterId r:id="rId22"/>
  </p:notesMasterIdLst>
  <p:sldIdLst>
    <p:sldId id="256" r:id="rId4"/>
    <p:sldId id="257" r:id="rId5"/>
    <p:sldId id="270" r:id="rId6"/>
    <p:sldId id="269" r:id="rId7"/>
    <p:sldId id="271" r:id="rId8"/>
    <p:sldId id="258" r:id="rId9"/>
    <p:sldId id="272" r:id="rId10"/>
    <p:sldId id="259" r:id="rId11"/>
    <p:sldId id="260" r:id="rId12"/>
    <p:sldId id="261" r:id="rId13"/>
    <p:sldId id="262" r:id="rId14"/>
    <p:sldId id="263" r:id="rId15"/>
    <p:sldId id="264" r:id="rId16"/>
    <p:sldId id="273" r:id="rId17"/>
    <p:sldId id="265" r:id="rId18"/>
    <p:sldId id="266" r:id="rId19"/>
    <p:sldId id="268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0DA43-7EAB-4F71-8E57-F488865CB5A2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8A4C4-6B39-4BFB-8D3E-4DD17A71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1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8A4C4-6B39-4BFB-8D3E-4DD17A7112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9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8A4C4-6B39-4BFB-8D3E-4DD17A7112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2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8A4C4-6B39-4BFB-8D3E-4DD17A7112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7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6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7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5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20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79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11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7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22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39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64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9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63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9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28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10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3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50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52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26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81728-26B8-44B2-A686-3269EECC60A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A8BD55-79DF-4E0E-9043-40B3609621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7FF2-2C8B-442F-90C5-AF972AEABC73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6F60-C94C-4206-B8DD-1A2BFA6B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3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5333-81C2-4579-BFE7-AA1A519BFD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15DE1-050B-4744-9BEC-8DF86DC7B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416824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Из истории вечерней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42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С 1970 года. В стране началась программа: «Каждому молодому труженику - среднее образование».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952279" cy="3475037"/>
          </a:xfrm>
        </p:spPr>
      </p:pic>
    </p:spTree>
    <p:extLst>
      <p:ext uri="{BB962C8B-B14F-4D97-AF65-F5344CB8AC3E}">
        <p14:creationId xmlns:p14="http://schemas.microsoft.com/office/powerpoint/2010/main" val="2823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9332"/>
            <a:ext cx="4059936" cy="3044952"/>
          </a:xfrm>
        </p:spPr>
      </p:pic>
      <p:sp>
        <p:nvSpPr>
          <p:cNvPr id="5" name="Прямоугольник 4"/>
          <p:cNvSpPr/>
          <p:nvPr/>
        </p:nvSpPr>
        <p:spPr>
          <a:xfrm>
            <a:off x="4574254" y="1268760"/>
            <a:ext cx="4174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70-е гг. в районе появляются УКП (Некоуз, </a:t>
            </a:r>
            <a:r>
              <a:rPr lang="ru-RU" sz="2400" dirty="0" smtClean="0"/>
              <a:t>Октябрь</a:t>
            </a:r>
            <a:r>
              <a:rPr lang="ru-RU" sz="2400" dirty="0"/>
              <a:t>).  Было много необученной молодёжи. В 1979 году </a:t>
            </a:r>
            <a:r>
              <a:rPr lang="ru-RU" sz="2400" dirty="0" smtClean="0"/>
              <a:t>  </a:t>
            </a:r>
            <a:r>
              <a:rPr lang="ru-RU" sz="2400" dirty="0"/>
              <a:t>все </a:t>
            </a:r>
            <a:r>
              <a:rPr lang="ru-RU" sz="2400" dirty="0" smtClean="0"/>
              <a:t>УКП </a:t>
            </a:r>
            <a:r>
              <a:rPr lang="ru-RU" sz="2400" dirty="0"/>
              <a:t>были объединены. Стала функционировать </a:t>
            </a:r>
            <a:r>
              <a:rPr lang="ru-RU" sz="2400" dirty="0" smtClean="0"/>
              <a:t>Некоузская </a:t>
            </a:r>
            <a:r>
              <a:rPr lang="ru-RU" sz="2400" dirty="0"/>
              <a:t>вечерняя школа </a:t>
            </a:r>
          </a:p>
        </p:txBody>
      </p:sp>
    </p:spTree>
    <p:extLst>
      <p:ext uri="{BB962C8B-B14F-4D97-AF65-F5344CB8AC3E}">
        <p14:creationId xmlns:p14="http://schemas.microsoft.com/office/powerpoint/2010/main" val="24151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45720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За свою  историю школа претерпела различные изменения и в целевых установках, и в названии, и в контингенте учащихся. Сохранив принципы </a:t>
            </a:r>
            <a:r>
              <a:rPr lang="ru-RU" sz="2400" dirty="0" smtClean="0">
                <a:effectLst/>
              </a:rPr>
              <a:t>доступности и </a:t>
            </a:r>
            <a:r>
              <a:rPr lang="ru-RU" sz="2400" dirty="0">
                <a:effectLst/>
              </a:rPr>
              <a:t>бесплатности образования, "вечерка" предоставляет широкий спектр возможностей для его </a:t>
            </a:r>
            <a:r>
              <a:rPr lang="ru-RU" sz="2400" dirty="0" smtClean="0">
                <a:effectLst/>
              </a:rPr>
              <a:t>получения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194048" cy="3096768"/>
          </a:xfrm>
        </p:spPr>
      </p:pic>
    </p:spTree>
    <p:extLst>
      <p:ext uri="{BB962C8B-B14F-4D97-AF65-F5344CB8AC3E}">
        <p14:creationId xmlns:p14="http://schemas.microsoft.com/office/powerpoint/2010/main" val="28728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9371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effectLst/>
              </a:rPr>
              <a:t>В школе можно было получить основное (общее) и среднее (полное) общее образование в следующих формах: очной, очно-заочной (вечерней), заочной, экстерната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608576" cy="3291840"/>
          </a:xfrm>
        </p:spPr>
      </p:pic>
    </p:spTree>
    <p:extLst>
      <p:ext uri="{BB962C8B-B14F-4D97-AF65-F5344CB8AC3E}">
        <p14:creationId xmlns:p14="http://schemas.microsoft.com/office/powerpoint/2010/main" val="38174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11159" cy="1937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В настоящее время в школе можно  </a:t>
            </a:r>
            <a:r>
              <a:rPr lang="ru-RU" sz="2400" dirty="0"/>
              <a:t>получить  основное общее   и среднее (полное) общее </a:t>
            </a:r>
            <a:r>
              <a:rPr lang="ru-RU" sz="2400" dirty="0" smtClean="0"/>
              <a:t>образование по заочной </a:t>
            </a:r>
            <a:r>
              <a:rPr lang="ru-RU" sz="2400" smtClean="0"/>
              <a:t>форме </a:t>
            </a:r>
            <a:r>
              <a:rPr lang="ru-RU" sz="2400" smtClean="0"/>
              <a:t>и в форме  экстерната.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8602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198526" cy="4104456"/>
          </a:xfrm>
        </p:spPr>
      </p:pic>
      <p:sp>
        <p:nvSpPr>
          <p:cNvPr id="5" name="Прямоугольник 4"/>
          <p:cNvSpPr/>
          <p:nvPr/>
        </p:nvSpPr>
        <p:spPr>
          <a:xfrm>
            <a:off x="3779912" y="2996952"/>
            <a:ext cx="4968552" cy="429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годы своего существования Некоузская вечерняя школа зарекомендовала себя как общеобразовательное учреждение со стабильным педагогическим коллективом, благоприятным морально-психологическим климатом и комфортной образовательной средой.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04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03"/>
            <a:ext cx="4633382" cy="3475037"/>
          </a:xfrm>
        </p:spPr>
      </p:pic>
      <p:sp>
        <p:nvSpPr>
          <p:cNvPr id="5" name="Прямоугольник 4"/>
          <p:cNvSpPr/>
          <p:nvPr/>
        </p:nvSpPr>
        <p:spPr>
          <a:xfrm>
            <a:off x="2843808" y="4149080"/>
            <a:ext cx="6283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Эта </a:t>
            </a:r>
            <a:r>
              <a:rPr lang="ru-RU" sz="2400" dirty="0"/>
              <a:t>школа  нужна и сейчас для тех, кто в своё время по различным причинам не смог получить образование.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80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5392705" cy="3588600"/>
          </a:xfrm>
        </p:spPr>
      </p:pic>
      <p:sp>
        <p:nvSpPr>
          <p:cNvPr id="5" name="Прямоугольник 4"/>
          <p:cNvSpPr/>
          <p:nvPr/>
        </p:nvSpPr>
        <p:spPr>
          <a:xfrm>
            <a:off x="2699792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В добрый путь!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5134471" cy="4968552"/>
          </a:xfrm>
        </p:spPr>
      </p:pic>
    </p:spTree>
    <p:extLst>
      <p:ext uri="{BB962C8B-B14F-4D97-AF65-F5344CB8AC3E}">
        <p14:creationId xmlns:p14="http://schemas.microsoft.com/office/powerpoint/2010/main" val="11311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57720"/>
          </a:xfrm>
        </p:spPr>
        <p:txBody>
          <a:bodyPr/>
          <a:lstStyle/>
          <a:p>
            <a:pPr marL="45720" indent="0" algn="ctr">
              <a:lnSpc>
                <a:spcPct val="150000"/>
              </a:lnSpc>
              <a:buNone/>
            </a:pPr>
            <a:endParaRPr lang="ru-RU" dirty="0" smtClean="0"/>
          </a:p>
          <a:p>
            <a:pPr marL="45720" indent="0" algn="ctr">
              <a:lnSpc>
                <a:spcPct val="150000"/>
              </a:lnSpc>
              <a:buNone/>
            </a:pPr>
            <a:endParaRPr lang="ru-RU" dirty="0"/>
          </a:p>
          <a:p>
            <a:pPr marL="45720" indent="0" algn="ctr">
              <a:lnSpc>
                <a:spcPct val="150000"/>
              </a:lnSpc>
              <a:buNone/>
            </a:pPr>
            <a:r>
              <a:rPr lang="ru-RU" dirty="0" smtClean="0"/>
              <a:t>Школа…. Моя школа… Эти слова  отзываются светлым чувством в душе каждого….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dirty="0" smtClean="0"/>
              <a:t>Школа в нашей  памяти – это светлые классы, исписанная  мелом доска, строгие учителя….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0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888432" cy="316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20072" y="764704"/>
            <a:ext cx="3456384" cy="475046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/>
              <a:t>В сороковые годы  они  назывались школами рабочей молодежи (ШРМ), так как в них  обучались   только те, кто работал. В 1943 году вышло  постановление  об открытии  широкой  сети вечерних (сменных) школ  для  рабочих  и солдат, возвращающихся  с фронта</a:t>
            </a:r>
            <a:r>
              <a:rPr lang="ru-RU" sz="1400" dirty="0" smtClean="0"/>
              <a:t>.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45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7220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484784"/>
            <a:ext cx="406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Скромный деревянный дом.</a:t>
            </a:r>
          </a:p>
          <a:p>
            <a:r>
              <a:rPr lang="ru-RU" sz="2400" dirty="0"/>
              <a:t>Неприметен с виду он. </a:t>
            </a:r>
          </a:p>
          <a:p>
            <a:r>
              <a:rPr lang="ru-RU" sz="2400" dirty="0"/>
              <a:t>Деревья  под окном стоят,</a:t>
            </a:r>
          </a:p>
          <a:p>
            <a:r>
              <a:rPr lang="ru-RU" sz="2400" dirty="0" err="1"/>
              <a:t>Листвою</a:t>
            </a:r>
            <a:r>
              <a:rPr lang="ru-RU" sz="2400" dirty="0"/>
              <a:t> мирно шелестят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77268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597352" cy="471370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3200" dirty="0"/>
              <a:t>История </a:t>
            </a:r>
            <a:r>
              <a:rPr lang="ru-RU" sz="3200" dirty="0" smtClean="0"/>
              <a:t>вечерней  </a:t>
            </a:r>
            <a:r>
              <a:rPr lang="ru-RU" sz="3200" dirty="0"/>
              <a:t>школы в </a:t>
            </a:r>
            <a:r>
              <a:rPr lang="ru-RU" sz="3200" dirty="0" smtClean="0"/>
              <a:t>Некоузском  районе </a:t>
            </a:r>
            <a:r>
              <a:rPr lang="ru-RU" sz="3200" dirty="0"/>
              <a:t>началась в послевоенные годы.. Это были годы, когда страна, разрушенная войной, начинала залечивать раны, Нужно было думать о завтрашнем дне. За парту стали садиться возвращающиеся с фронта бойцы и рабочие</a:t>
            </a:r>
          </a:p>
        </p:txBody>
      </p:sp>
    </p:spTree>
    <p:extLst>
      <p:ext uri="{BB962C8B-B14F-4D97-AF65-F5344CB8AC3E}">
        <p14:creationId xmlns:p14="http://schemas.microsoft.com/office/powerpoint/2010/main" val="2945164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680520" cy="3354083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980728"/>
            <a:ext cx="3809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С тетрадями и книжками,</a:t>
            </a:r>
            <a:br>
              <a:rPr lang="ru-RU" sz="2400" i="1" dirty="0"/>
            </a:br>
            <a:r>
              <a:rPr lang="ru-RU" sz="2400" i="1" dirty="0"/>
              <a:t>Отцами, не мальчишками,</a:t>
            </a:r>
            <a:br>
              <a:rPr lang="ru-RU" sz="2400" i="1" dirty="0"/>
            </a:br>
            <a:r>
              <a:rPr lang="ru-RU" sz="2400" i="1" dirty="0"/>
              <a:t>Рассаживались в классах по рядам.</a:t>
            </a:r>
            <a:br>
              <a:rPr lang="ru-RU" sz="2400" i="1" dirty="0"/>
            </a:br>
            <a:r>
              <a:rPr lang="ru-RU" sz="2400" i="1" dirty="0"/>
              <a:t>И слушали учителя,</a:t>
            </a:r>
            <a:br>
              <a:rPr lang="ru-RU" sz="2400" i="1" dirty="0"/>
            </a:br>
            <a:r>
              <a:rPr lang="ru-RU" sz="2400" i="1" dirty="0"/>
              <a:t>И жизнь яснее видели,</a:t>
            </a:r>
            <a:br>
              <a:rPr lang="ru-RU" sz="2400" i="1" dirty="0"/>
            </a:br>
            <a:r>
              <a:rPr lang="ru-RU" sz="2400" i="1" dirty="0"/>
              <a:t>И сложное решали без труда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93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36912"/>
            <a:ext cx="6428184" cy="39936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/>
              <a:t>Первая ШРМ была создана в </a:t>
            </a:r>
            <a:r>
              <a:rPr lang="ru-RU" sz="2800" dirty="0" err="1"/>
              <a:t>пос.Волга</a:t>
            </a:r>
            <a:r>
              <a:rPr lang="ru-RU" sz="2800" dirty="0"/>
              <a:t> в конце 40-х годов. В 60-е гг. здесь были созданы классы ФЗО. Молодые девушки сразу получали профессию и образование. Многие из них стали потом передовиками, нач. </a:t>
            </a:r>
            <a:r>
              <a:rPr lang="ru-RU" sz="2800" dirty="0" smtClean="0"/>
              <a:t>цехов, врачами, учителями.  </a:t>
            </a:r>
            <a:r>
              <a:rPr lang="ru-RU" sz="2800" dirty="0"/>
              <a:t>Они нашли своё место в жизни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36946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92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096344" cy="439248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0" y="908720"/>
            <a:ext cx="3733800" cy="460644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effectLst/>
              </a:rPr>
              <a:t>Часто  возраст учеников школы был солидный, но учились с желанием. И в классах было по 25 человек. Учились в свободное от работы время: или утром, или вечером после трудового дня.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817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968552" cy="3899038"/>
          </a:xfrm>
        </p:spPr>
      </p:pic>
    </p:spTree>
    <p:extLst>
      <p:ext uri="{BB962C8B-B14F-4D97-AF65-F5344CB8AC3E}">
        <p14:creationId xmlns:p14="http://schemas.microsoft.com/office/powerpoint/2010/main" val="29307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420</Words>
  <Application>Microsoft Office PowerPoint</Application>
  <PresentationFormat>Экран (4:3)</PresentationFormat>
  <Paragraphs>25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Воздушный поток</vt:lpstr>
      <vt:lpstr>1_Специальное оформление</vt:lpstr>
      <vt:lpstr>Специальное оформление</vt:lpstr>
      <vt:lpstr>Из истории вечерней школы</vt:lpstr>
      <vt:lpstr>Презентация PowerPoint</vt:lpstr>
      <vt:lpstr>В сороковые годы  они  назывались школами рабочей молодежи (ШРМ), так как в них  обучались   только те, кто работал. В 1943 году вышло  постановление  об открытии  широкой  сети вечерних (сменных) школ  для  рабочих  и солдат, возвращающихся  с фронта.  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  возраст учеников школы был солидный, но учились с желанием. И в классах было по 25 человек. Учились в свободное от работы время: или утром, или вечером после трудового дня. </vt:lpstr>
      <vt:lpstr>Презентация PowerPoint</vt:lpstr>
      <vt:lpstr>С 1970 года. В стране началась программа: «Каждому молодому труженику - среднее образование». </vt:lpstr>
      <vt:lpstr>Презентация PowerPoint</vt:lpstr>
      <vt:lpstr>За свою  историю школа претерпела различные изменения и в целевых установках, и в названии, и в контингенте учащихся. Сохранив принципы доступности и бесплатности образования, "вечерка" предоставляет широкий спектр возможностей для его получения</vt:lpstr>
      <vt:lpstr>В школе можно было получить основное (общее) и среднее (полное) общее образование в следующих формах: очной, очно-заочной (вечерней), заочной, экстерната</vt:lpstr>
      <vt:lpstr>В настоящее время в школе можно  получить  основное общее   и среднее (полное) общее образование по заочной форме и в форме  экстерната.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Кадры  из школьной жизни</dc:title>
  <dc:creator>Ольга</dc:creator>
  <cp:lastModifiedBy>Ольга</cp:lastModifiedBy>
  <cp:revision>19</cp:revision>
  <dcterms:created xsi:type="dcterms:W3CDTF">2014-05-19T06:38:10Z</dcterms:created>
  <dcterms:modified xsi:type="dcterms:W3CDTF">2014-05-23T04:28:16Z</dcterms:modified>
</cp:coreProperties>
</file>