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84" r:id="rId13"/>
    <p:sldId id="267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765175"/>
            <a:ext cx="7488832" cy="719609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915816" y="1484784"/>
            <a:ext cx="5400600" cy="4680519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Благодарные потомки увековечили память о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событиях 1612 года в памятниках. Они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были воздвигнуты в Москве и в Нижнем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Новгороде.</a:t>
            </a: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Москве          В Нижнем Новгороде</a:t>
            </a:r>
          </a:p>
          <a:p>
            <a:pPr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https://avatars.mds.yandex.net/i?id=65d2dd77a33c09b373359dfeec637f58874226ea-5869999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3538633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амятник минину и пожарскому: информация и фото, где находится памятник мин..."/>
          <p:cNvPicPr/>
          <p:nvPr/>
        </p:nvPicPr>
        <p:blipFill>
          <a:blip r:embed="rId3" cstate="print"/>
          <a:srcRect l="3158" t="1875" r="1842" b="4375"/>
          <a:stretch>
            <a:fillRect/>
          </a:stretch>
        </p:blipFill>
        <p:spPr bwMode="auto">
          <a:xfrm>
            <a:off x="4716016" y="2852936"/>
            <a:ext cx="3507296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71800" y="1412777"/>
            <a:ext cx="5688632" cy="115212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настоящее время День народного единства -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это День Добрых Дел. В этот день люди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занимаются благотворительностью.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5456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0484" name="AutoShape 4" descr="https://suh2school.minobr63.ru/wp-content/uploads/MICL_jz2o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suh2school.minobr63.ru/wp-content/uploads/MICL_jz2o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suh2school.minobr63.ru/wp-content/uploads/MICL_jz2o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i.mycdn.me/i?r=AzFIxPtkV78jcmdRfpoIOyaJQzrJlnSWJIDmxh1to2X-TDO7EuABt8t6j6ROsg0Sw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59832" y="1340769"/>
            <a:ext cx="5256584" cy="129614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Гордитесь своей страной, прославляйте её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своими добрыми и нужными делами,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хорошо учитесь, чтобы стать полезными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t="6389"/>
          <a:stretch>
            <a:fillRect/>
          </a:stretch>
        </p:blipFill>
        <p:spPr bwMode="auto">
          <a:xfrm>
            <a:off x="2627784" y="2780928"/>
            <a:ext cx="4512469" cy="31653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765175"/>
            <a:ext cx="7488832" cy="652463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475288" y="1600200"/>
            <a:ext cx="3668712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endParaRPr lang="ru-RU" sz="1800" b="1" dirty="0"/>
          </a:p>
        </p:txBody>
      </p:sp>
      <p:pic>
        <p:nvPicPr>
          <p:cNvPr id="19458" name="Picture 2" descr="https://ptoday.ru/wp-content/uploads/2019/11/otkritka-768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4389120" cy="43891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724942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15616" y="1484784"/>
            <a:ext cx="6768752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Презентацию подготовила Ушакова О.А.,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МОУ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Некоузская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вечерняя сменная  ОШ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с. Новый Некоуз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2022 год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71600" y="2924944"/>
            <a:ext cx="4176464" cy="223224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 ноября в России отмечается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один из самых молодых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государственных праздников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ДЕНЬ НАРОДНОГО ЕДИНСТВА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844824"/>
            <a:ext cx="2617470" cy="38633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765175"/>
            <a:ext cx="7330008" cy="1007641"/>
          </a:xfrm>
        </p:spPr>
        <p:txBody>
          <a:bodyPr/>
          <a:lstStyle/>
          <a:p>
            <a:r>
              <a:rPr lang="ru-RU" sz="3600" b="1" dirty="0" smtClean="0"/>
              <a:t>                   </a:t>
            </a:r>
            <a:br>
              <a:rPr lang="ru-RU" sz="3600" b="1" dirty="0" smtClean="0"/>
            </a:br>
            <a:r>
              <a:rPr lang="ru-RU" sz="3600" b="1" dirty="0" smtClean="0"/>
              <a:t>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Царь Иван Грозный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043608" y="2636912"/>
            <a:ext cx="4032448" cy="3168352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История праздника такова.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После смерти Ивана Грозного в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русском государстве наступило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«Смутное время».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Оно ознаменовалось кризисом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 всех сферах жизни общества: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политической, экономической,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социальной, культурной и т.д.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</p:txBody>
      </p:sp>
      <p:pic>
        <p:nvPicPr>
          <p:cNvPr id="28674" name="Picture 2" descr="https://www.meme-arsenal.com/memes/50e9ebf3095333f9cb2257cec307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2766060" cy="34632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486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﻿ 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24406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Царь Иван Грозный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24406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Царь Иван Грозный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24406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Царь Иван Грозный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24406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Царь Иван Грозный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24406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Царь Иван Грозный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832" cy="576064"/>
          </a:xfrm>
        </p:spPr>
        <p:txBody>
          <a:bodyPr/>
          <a:lstStyle/>
          <a:p>
            <a:r>
              <a:rPr lang="ru-RU" sz="3600" b="1" dirty="0" smtClean="0"/>
              <a:t>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15816" y="1340768"/>
            <a:ext cx="5616624" cy="158417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Смута сопровождалась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классовой и меж- классовой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борьбой, народными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восстаниями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самозванцами, польской и шведской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интервенцией. Создалась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угроза потери русской государственности.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s://cf.ppt-online.org/files/slide/t/to7x0aKGIkv5QDPeOyC3wTNL2h4HUqpEic6Xld/slide-1.jpg"/>
          <p:cNvPicPr/>
          <p:nvPr/>
        </p:nvPicPr>
        <p:blipFill>
          <a:blip r:embed="rId2" cstate="print"/>
          <a:srcRect l="21486" t="41453" r="17103" b="2778"/>
          <a:stretch>
            <a:fillRect/>
          </a:stretch>
        </p:blipFill>
        <p:spPr bwMode="auto">
          <a:xfrm>
            <a:off x="2627784" y="2996952"/>
            <a:ext cx="4216807" cy="28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692697"/>
            <a:ext cx="7560840" cy="724942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843808" y="1340768"/>
            <a:ext cx="5472608" cy="194421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Смутное время породило своих героев.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Это – Кузьма Минин и Дмитрий Пожарский.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Под освободительные знамёна России от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польской интервенции они собрали огромное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войско и  двинули его на Москву.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Пожарский Д.                 Минин К.</a:t>
            </a:r>
          </a:p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2499" t="8399" r="8848" b="23655"/>
          <a:stretch>
            <a:fillRect/>
          </a:stretch>
        </p:blipFill>
        <p:spPr bwMode="auto">
          <a:xfrm>
            <a:off x="5580112" y="3501008"/>
            <a:ext cx="2066630" cy="25202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b="20876"/>
          <a:stretch>
            <a:fillRect/>
          </a:stretch>
        </p:blipFill>
        <p:spPr bwMode="auto">
          <a:xfrm>
            <a:off x="2627784" y="3501008"/>
            <a:ext cx="2016000" cy="248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99792" y="1484784"/>
            <a:ext cx="5616624" cy="1368151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 ноября 1612 года народное ополчение под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предводительством К.Минина и Д.Пожарского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освободило Москву от польских захватчиков.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Поляки сдаются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s://image2.slideserve.com/4504116/slide28-l.jpg"/>
          <p:cNvPicPr/>
          <p:nvPr/>
        </p:nvPicPr>
        <p:blipFill>
          <a:blip r:embed="rId2" cstate="print">
            <a:lum bright="-10000" contrast="40000"/>
          </a:blip>
          <a:srcRect l="7857" t="17308" r="5238" b="15171"/>
          <a:stretch>
            <a:fillRect/>
          </a:stretch>
        </p:blipFill>
        <p:spPr bwMode="auto">
          <a:xfrm>
            <a:off x="2051720" y="2924944"/>
            <a:ext cx="51625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765175"/>
            <a:ext cx="7560840" cy="652463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827584" y="2708920"/>
            <a:ext cx="3744416" cy="316865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Залог победы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над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польскими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интервентами - в 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динении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всех граждан независимо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от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веры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происхождения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положения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обществе.</a:t>
            </a:r>
            <a:endParaRPr lang="ru-RU" sz="18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5" name="Рисунок 4" descr="https://www.rgo.ru/sites/default/files/media/2019-03-15/164693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3657600" cy="36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670396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15816" y="1412777"/>
            <a:ext cx="5400600" cy="151216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Перед освободительным походом народные ополченцы горячо молились перед Образом Пресвятой Богородицы, привезённым из Казани, и просили помощи у Царицы Небесной. 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https://avatars.dzeninfra.ru/get-zen_doc/3628719/pub_60b3611fbf8e387a9201c573_60b361a1f8cd844b4e6a9906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28117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8960"/>
            <a:ext cx="2234877" cy="297720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765175"/>
            <a:ext cx="7488832" cy="652463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843808" y="1412776"/>
            <a:ext cx="5688632" cy="18002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Уверенность, что именно благодаря иконе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Казанской Божьей Матери была одержана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победа, была столь глубока, что князь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Пожарский на собственные деньги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строил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 Красной площади Казанский собор.</a:t>
            </a:r>
          </a:p>
        </p:txBody>
      </p:sp>
      <p:pic>
        <p:nvPicPr>
          <p:cNvPr id="7" name="Рисунок 6" descr="православный храм - Собор Казанской иконы Божией Матери на Красной площади..."/>
          <p:cNvPicPr/>
          <p:nvPr/>
        </p:nvPicPr>
        <p:blipFill>
          <a:blip r:embed="rId2" cstate="print"/>
          <a:srcRect t="2362" r="5053"/>
          <a:stretch>
            <a:fillRect/>
          </a:stretch>
        </p:blipFill>
        <p:spPr bwMode="auto">
          <a:xfrm>
            <a:off x="4644008" y="3212976"/>
            <a:ext cx="3434798" cy="26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https://pastvu.com/_p/a/w/f/8/wf89m0hxydknmihvu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storage.yandexcloud.net/wr4img/323118_4_i_065.jpg"/>
          <p:cNvPicPr/>
          <p:nvPr/>
        </p:nvPicPr>
        <p:blipFill>
          <a:blip r:embed="rId3" cstate="print"/>
          <a:srcRect t="2610" b="37967"/>
          <a:stretch>
            <a:fillRect/>
          </a:stretch>
        </p:blipFill>
        <p:spPr bwMode="auto">
          <a:xfrm>
            <a:off x="1187624" y="3212976"/>
            <a:ext cx="3200400" cy="26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730</TotalTime>
  <Words>357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Шаблон5</vt:lpstr>
      <vt:lpstr>Слайд 1</vt:lpstr>
      <vt:lpstr>                    День народного единства</vt:lpstr>
      <vt:lpstr>                                       День народного единства                                          Царь Иван Грозный </vt:lpstr>
      <vt:lpstr>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BEST</cp:lastModifiedBy>
  <cp:revision>80</cp:revision>
  <dcterms:created xsi:type="dcterms:W3CDTF">2014-06-19T12:34:27Z</dcterms:created>
  <dcterms:modified xsi:type="dcterms:W3CDTF">2022-11-02T12:49:50Z</dcterms:modified>
</cp:coreProperties>
</file>