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278" r:id="rId4"/>
    <p:sldId id="279" r:id="rId5"/>
    <p:sldId id="281" r:id="rId6"/>
    <p:sldId id="284" r:id="rId7"/>
    <p:sldId id="275" r:id="rId8"/>
    <p:sldId id="260" r:id="rId9"/>
    <p:sldId id="285" r:id="rId10"/>
    <p:sldId id="259" r:id="rId11"/>
    <p:sldId id="286" r:id="rId12"/>
    <p:sldId id="287" r:id="rId13"/>
    <p:sldId id="288" r:id="rId14"/>
    <p:sldId id="289" r:id="rId15"/>
    <p:sldId id="290" r:id="rId16"/>
    <p:sldId id="292" r:id="rId17"/>
    <p:sldId id="295" r:id="rId18"/>
    <p:sldId id="266" r:id="rId19"/>
    <p:sldId id="257" r:id="rId20"/>
    <p:sldId id="258" r:id="rId21"/>
    <p:sldId id="293" r:id="rId22"/>
    <p:sldId id="267" r:id="rId23"/>
    <p:sldId id="269" r:id="rId24"/>
    <p:sldId id="27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5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oup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6175" y="2614613"/>
            <a:ext cx="6875463" cy="1231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16C9B09-E627-4BD5-BE44-6F7B0CE46D01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23874C-8477-4A5E-B9D0-A30136D0F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AECFA-F41E-4ECF-BD1E-F6AB8D16B899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3097F-45CF-49A3-A7EA-DA328F709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7BDB1-D230-4060-B4D1-9FF66ED75925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8D488-1A78-4E4D-ACB9-3A7AB6391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535C8-BC96-46B7-9579-DBEC88F520D5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255A-FFB1-479F-8F1B-257769B37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BF1BD-EADB-41D2-A34D-4C7653E30852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6F939-2628-41C8-B348-AF2CA0A98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B532D-7A5A-4CB7-872E-B34280C8DB44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4BA05-3854-4741-8F34-EB3BB8D5D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A61F9-5F12-4492-BDA3-6D9E1176ABEA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6A4A7-C120-4046-B816-B24A28E28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0C440-18F7-42F0-85A6-A0D62BACC977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E0BB-7DA0-4C54-ABCB-8AB97A089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2B810-6B18-487B-BA94-D274638D4621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ABA06-7F17-45B8-9301-CBE1878E3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BAF1-E237-404F-98B4-D57605232984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A3047-B186-47D3-9A04-2E404E811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8E1E4-3CEF-498F-8DFC-63EB1E604510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6DB19-7D38-43BB-8307-EF8D29CDF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9E897E0-4410-417A-8634-6A01A198078C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F8512D9-4BA2-4A46-BAFE-E1289363F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07" r:id="rId7"/>
    <p:sldLayoutId id="2147483706" r:id="rId8"/>
    <p:sldLayoutId id="2147483705" r:id="rId9"/>
    <p:sldLayoutId id="2147483714" r:id="rId10"/>
    <p:sldLayoutId id="21474837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52;&#1086;&#1080;%20&#1076;&#1086;&#1082;&#1091;&#1084;&#1077;&#1085;&#1090;&#1099;\&#1056;&#1080;&#1090;&#1072;\&#1044;&#1077;&#1085;&#1100;%20&#1055;&#1086;&#1073;&#1077;&#1076;&#1099;,%209%20&#1084;&#1072;&#1103;,%20&#1044;&#1077;&#1085;&#1100;%20&#1042;&#1086;&#1080;&#1085;&#1089;&#1082;&#1086;&#1081;%20&#1044;&#1086;&#1073;&#1083;&#1077;&#1089;&#1090;&#1080;%20&#1056;&#1086;&#1089;&#1089;&#1080;&#1080;%20-%20&#1044;&#1072;&#1074;&#1085;&#1099;&#1084;-&#1076;&#1072;&#1074;&#1085;&#1086;%20&#1073;&#1099;&#1083;&#1072;%20&#1074;&#1086;&#1081;&#1085;&#1072;___files\&#1089;&#1074;&#1103;&#1097;&#1077;&#1085;&#1085;&#1072;&#1103;%20&#1074;&#1086;&#1081;&#1085;&#1072;.mp3" TargetMode="Externa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Строки, опалённые войной.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70-летию </a:t>
            </a:r>
            <a:r>
              <a:rPr lang="ru-RU" smtClean="0"/>
              <a:t>ПОБЕДЫ посвящается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algn="ctr" fontAlgn="auto">
              <a:spcAft>
                <a:spcPts val="0"/>
              </a:spcAft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Кто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сказал, что надо бросить песни на войне?</a:t>
            </a:r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1375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40721"/>
            <a:ext cx="4417466" cy="4880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544522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Поэт М. </a:t>
            </a:r>
            <a:r>
              <a:rPr lang="ru-RU" dirty="0" err="1" smtClean="0"/>
              <a:t>В.Исаковский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0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2952750" cy="2209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61748"/>
            <a:ext cx="2895600" cy="4362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52936"/>
            <a:ext cx="2643007" cy="379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3835602" cy="3816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20" y="3429000"/>
            <a:ext cx="450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2" y="980728"/>
            <a:ext cx="813369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10" y="4005064"/>
            <a:ext cx="3917056" cy="25225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"/>
            <a:ext cx="2647560" cy="3406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549774" cy="35497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00923"/>
            <a:ext cx="3635574" cy="252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495929"/>
              </p:ext>
            </p:extLst>
          </p:nvPr>
        </p:nvGraphicFramePr>
        <p:xfrm>
          <a:off x="683568" y="764704"/>
          <a:ext cx="7848872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2048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Каковы  мотивы военной лирики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Каков  лирический  герой   в  стихотворениях  военных  лет?</a:t>
                      </a:r>
                    </a:p>
                    <a:p>
                      <a:endParaRPr lang="ru-RU" u="none" dirty="0"/>
                    </a:p>
                  </a:txBody>
                  <a:tcPr/>
                </a:tc>
              </a:tr>
              <a:tr h="3568618">
                <a:tc>
                  <a:txBody>
                    <a:bodyPr/>
                    <a:lstStyle/>
                    <a:p>
                      <a:pPr lvl="0" hangingPunct="0"/>
                      <a:r>
                        <a:rPr lang="ru-RU" sz="24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Родина</a:t>
                      </a:r>
                    </a:p>
                    <a:p>
                      <a:pPr lvl="0" hangingPunct="0"/>
                      <a:r>
                        <a:rPr lang="ru-RU" sz="24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война</a:t>
                      </a:r>
                    </a:p>
                    <a:p>
                      <a:pPr lvl="0" hangingPunct="0"/>
                      <a:r>
                        <a:rPr lang="ru-RU" sz="24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смерть и бессмертие</a:t>
                      </a:r>
                    </a:p>
                    <a:p>
                      <a:pPr lvl="0" hangingPunct="0"/>
                      <a:r>
                        <a:rPr lang="ru-RU" sz="24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ненависть к врагу</a:t>
                      </a:r>
                    </a:p>
                    <a:p>
                      <a:pPr lvl="0" hangingPunct="0"/>
                      <a:r>
                        <a:rPr lang="ru-RU" sz="24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боевое братство и товарищество,</a:t>
                      </a:r>
                    </a:p>
                    <a:p>
                      <a:pPr lvl="0" hangingPunct="0"/>
                      <a:r>
                        <a:rPr lang="ru-RU" sz="24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любовь и верность</a:t>
                      </a:r>
                    </a:p>
                    <a:p>
                      <a:r>
                        <a:rPr lang="ru-RU" sz="24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мечта о победе</a:t>
                      </a:r>
                    </a:p>
                    <a:p>
                      <a:r>
                        <a:rPr lang="ru-RU" sz="24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Раздумья о судьбе народа</a:t>
                      </a:r>
                      <a:endParaRPr lang="ru-RU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hangingPunct="0"/>
                      <a:r>
                        <a:rPr lang="ru-RU" sz="24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земной человек близкий читателю</a:t>
                      </a:r>
                    </a:p>
                    <a:p>
                      <a:pPr lvl="0" hangingPunct="0"/>
                      <a:r>
                        <a:rPr lang="ru-RU" sz="24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терпит лишения и страдания</a:t>
                      </a:r>
                    </a:p>
                    <a:p>
                      <a:pPr lvl="0" hangingPunct="0"/>
                      <a:r>
                        <a:rPr lang="ru-RU" sz="24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ненависть к врагу</a:t>
                      </a:r>
                    </a:p>
                    <a:p>
                      <a:pPr lvl="0" hangingPunct="0"/>
                      <a:r>
                        <a:rPr lang="ru-RU" sz="24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умеет любить</a:t>
                      </a:r>
                    </a:p>
                    <a:p>
                      <a:r>
                        <a:rPr lang="ru-RU" sz="2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2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Война закончилась!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sz="quarter" idx="13"/>
          </p:nvPr>
        </p:nvSpPr>
        <p:spPr>
          <a:xfrm>
            <a:off x="179388" y="1600200"/>
            <a:ext cx="4321175" cy="44926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3555" name="Объект 3"/>
          <p:cNvSpPr>
            <a:spLocks noGrp="1"/>
          </p:cNvSpPr>
          <p:nvPr>
            <p:ph sz="quarter" idx="14"/>
          </p:nvPr>
        </p:nvSpPr>
        <p:spPr>
          <a:xfrm>
            <a:off x="4645025" y="2239963"/>
            <a:ext cx="3803650" cy="38766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79645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657350"/>
          </a:xfrm>
        </p:spPr>
        <p:txBody>
          <a:bodyPr/>
          <a:lstStyle/>
          <a:p>
            <a:r>
              <a:rPr lang="ru-RU" sz="2800" smtClean="0"/>
              <a:t>По всей стране от края до края </a:t>
            </a:r>
            <a:br>
              <a:rPr lang="ru-RU" sz="2800" smtClean="0"/>
            </a:br>
            <a:r>
              <a:rPr lang="ru-RU" sz="2800" smtClean="0"/>
              <a:t>Нет города такого, нет села, </a:t>
            </a:r>
            <a:br>
              <a:rPr lang="ru-RU" sz="2800" smtClean="0"/>
            </a:br>
            <a:r>
              <a:rPr lang="ru-RU" sz="2800" smtClean="0"/>
              <a:t>Куда бы не пришла ПОБЕДА в мае</a:t>
            </a:r>
            <a:br>
              <a:rPr lang="ru-RU" sz="2800" smtClean="0"/>
            </a:br>
            <a:r>
              <a:rPr lang="ru-RU" sz="2800" smtClean="0"/>
              <a:t>Великого девятого числа!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7620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smtClean="0"/>
              <a:t>Из заявления Советского правительства 22 июня 1941 года</a:t>
            </a:r>
          </a:p>
        </p:txBody>
      </p:sp>
      <p:pic>
        <p:nvPicPr>
          <p:cNvPr id="6147" name="Picture 18" descr="Russia1941-BatalMoscow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484313"/>
            <a:ext cx="5003800" cy="5373687"/>
          </a:xfrm>
          <a:prstGeom prst="rect">
            <a:avLst/>
          </a:prstGeom>
        </p:spPr>
      </p:pic>
      <p:sp>
        <p:nvSpPr>
          <p:cNvPr id="2027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038600" cy="5445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200" dirty="0" smtClean="0"/>
              <a:t>Сегодня в 4 часа утра, без предъявления каких-либо претензий к Советскому союзу, без объявления войны, германские войска напали на нашу страну, атаковали наши границы и подвергли бомбежке со своих самолетов наши города – Житомир, Севастополь, Киев, Каунас и другие…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200" dirty="0" smtClean="0"/>
              <a:t>Красная Армия и весь наш народ поведут победоносную отечественную войну за Родину, за свободу. Наше дело правое. Враг будет разбит. Победа будет за нами!</a:t>
            </a:r>
          </a:p>
        </p:txBody>
      </p:sp>
      <p:pic>
        <p:nvPicPr>
          <p:cNvPr id="202771" name="священная война.mp3">
            <a:hlinkClick r:id="" action="ppaction://media"/>
          </p:cNvPr>
          <p:cNvPicPr>
            <a:picLocks noRot="1" noChangeAspect="1" noChangeArrowheads="1"/>
          </p:cNvPicPr>
          <p:nvPr>
            <p:ph sz="half" idx="4294967295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0" y="6308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28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2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446" fill="hold"/>
                                        <p:tgtEl>
                                          <p:spTgt spid="2027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77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77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2969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/>
              <a:t>Как быстро бы года не пролетели,</a:t>
            </a:r>
            <a:br>
              <a:rPr lang="ru-RU" sz="3100" dirty="0"/>
            </a:br>
            <a:r>
              <a:rPr lang="ru-RU" sz="3100" dirty="0"/>
              <a:t>От нас не удаляется она.</a:t>
            </a:r>
            <a:br>
              <a:rPr lang="ru-RU" sz="3100" dirty="0"/>
            </a:br>
            <a:r>
              <a:rPr lang="ru-RU" sz="3100" dirty="0"/>
              <a:t>И ей к лицу солдатские медали.</a:t>
            </a:r>
            <a:br>
              <a:rPr lang="ru-RU" sz="3100" dirty="0"/>
            </a:br>
            <a:r>
              <a:rPr lang="ru-RU" sz="3100" dirty="0"/>
              <a:t>К лицу ей боевые ордена.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205038"/>
            <a:ext cx="72723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24744"/>
            <a:ext cx="66247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ru-RU" sz="3200" kern="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ВЕЛИКИЕ СОБЫТИЯ В ЖИЗНИ НАШЕЙ СТРАНЫ ОСТАЮТСЯ НЕ ТОЛЬКО В БЛАГОДАРНОЙ ПАМЯТИ ЛЮДЕЙ ИЛИ НА СТРАНИЦАХ УЧЕБНИКОВ, НО И В ПОЭТИЧЕСКИХ СТРОЧКАХ, ЗВУКАХ МУЗЫКИ, В МРАМОРЕ И КРАСКАХ…</a:t>
            </a:r>
            <a:endParaRPr lang="ru-RU" sz="3200" kern="5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430213" y="1916113"/>
            <a:ext cx="8229600" cy="45259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975" y="333375"/>
            <a:ext cx="7756525" cy="1290638"/>
          </a:xfrm>
        </p:spPr>
        <p:txBody>
          <a:bodyPr/>
          <a:lstStyle/>
          <a:p>
            <a:r>
              <a:rPr lang="ru-RU" smtClean="0"/>
              <a:t>Спасибо вам за мир!!!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84313"/>
            <a:ext cx="74168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63" y="44450"/>
            <a:ext cx="8229600" cy="792163"/>
          </a:xfrm>
        </p:spPr>
        <p:txBody>
          <a:bodyPr/>
          <a:lstStyle/>
          <a:p>
            <a:r>
              <a:rPr lang="ru-RU" sz="4000" smtClean="0"/>
              <a:t>В память павших, во славу живых!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836613"/>
            <a:ext cx="38163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4076700"/>
            <a:ext cx="54991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836613"/>
            <a:ext cx="40322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690563" y="1204913"/>
            <a:ext cx="7754937" cy="19113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9698" name="Текст 2"/>
          <p:cNvSpPr>
            <a:spLocks noGrp="1"/>
          </p:cNvSpPr>
          <p:nvPr>
            <p:ph type="body" idx="1"/>
          </p:nvPr>
        </p:nvSpPr>
        <p:spPr>
          <a:xfrm>
            <a:off x="698500" y="3767138"/>
            <a:ext cx="7735888" cy="150018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82588"/>
            <a:ext cx="8339137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44675"/>
            <a:ext cx="882015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smtClean="0"/>
              <a:t/>
            </a:r>
            <a:br>
              <a:rPr lang="ru-RU" sz="3800" smtClean="0"/>
            </a:br>
            <a:r>
              <a:rPr lang="ru-RU" sz="3800" smtClean="0"/>
              <a:t/>
            </a:r>
            <a:br>
              <a:rPr lang="ru-RU" sz="3800" smtClean="0"/>
            </a:br>
            <a:r>
              <a:rPr lang="ru-RU" sz="3800" smtClean="0"/>
              <a:t>Великая Отечественная война</a:t>
            </a:r>
            <a:br>
              <a:rPr lang="ru-RU" sz="3800" smtClean="0"/>
            </a:br>
            <a:r>
              <a:rPr lang="ru-RU" sz="3800" smtClean="0"/>
              <a:t>Советского союза  </a:t>
            </a:r>
            <a:br>
              <a:rPr lang="ru-RU" sz="3800" smtClean="0"/>
            </a:br>
            <a:r>
              <a:rPr lang="ru-RU" sz="3800" smtClean="0"/>
              <a:t>с фашистской Германией</a:t>
            </a:r>
            <a:br>
              <a:rPr lang="ru-RU" sz="3800" smtClean="0"/>
            </a:br>
            <a:r>
              <a:rPr lang="ru-RU" sz="4000" b="1" smtClean="0"/>
              <a:t>22 июня 1941 – 9 мая 1945 года</a:t>
            </a:r>
          </a:p>
        </p:txBody>
      </p:sp>
    </p:spTree>
    <p:extLst>
      <p:ext uri="{BB962C8B-B14F-4D97-AF65-F5344CB8AC3E}">
        <p14:creationId xmlns:p14="http://schemas.microsoft.com/office/powerpoint/2010/main" val="31250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Гитлер - фот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096963"/>
            <a:ext cx="4037152" cy="5392482"/>
          </a:xfrm>
        </p:spPr>
      </p:pic>
      <p:sp>
        <p:nvSpPr>
          <p:cNvPr id="5" name="TextBox 4"/>
          <p:cNvSpPr txBox="1"/>
          <p:nvPr/>
        </p:nvSpPr>
        <p:spPr>
          <a:xfrm>
            <a:off x="5724128" y="3501008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/>
              <a:t>А.Гитлер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111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Памятка фашиста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62950" cy="5257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«</a:t>
            </a:r>
            <a:r>
              <a:rPr lang="ru-RU" sz="2800" dirty="0" smtClean="0"/>
              <a:t>Ты должен с сознанием своего достоинства проводить самые жестокие и самые беспощадные мероприятия, которые требует от тебя Германия».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«</a:t>
            </a:r>
            <a:r>
              <a:rPr lang="ru-RU" sz="2800" dirty="0" smtClean="0"/>
              <a:t>У тебя нет сердца и нервов, на войне они не нужны. Уничтожь в себе жалость и сострадание — убивай всякого русского, советского, не останавливайся, если перед тобой старик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dirty="0" smtClean="0"/>
              <a:t>   или женщина, девочка или мальчик, — убивай...»</a:t>
            </a:r>
          </a:p>
        </p:txBody>
      </p:sp>
    </p:spTree>
    <p:extLst>
      <p:ext uri="{BB962C8B-B14F-4D97-AF65-F5344CB8AC3E}">
        <p14:creationId xmlns:p14="http://schemas.microsoft.com/office/powerpoint/2010/main" val="16600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7920880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  <a:tabLst>
                <a:tab pos="448945" algn="l"/>
                <a:tab pos="897890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ru-RU" sz="4400" b="1" dirty="0">
                <a:solidFill>
                  <a:srgbClr val="000000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Война.</a:t>
            </a:r>
            <a:endParaRPr lang="ru-RU" sz="4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pPr>
              <a:lnSpc>
                <a:spcPct val="90000"/>
              </a:lnSpc>
              <a:spcAft>
                <a:spcPts val="0"/>
              </a:spcAft>
              <a:tabLst>
                <a:tab pos="448945" algn="l"/>
                <a:tab pos="897890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ru-RU" sz="4400" b="1" dirty="0">
                <a:solidFill>
                  <a:srgbClr val="000000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Кровопролитная, страшная.</a:t>
            </a:r>
            <a:endParaRPr lang="ru-RU" sz="4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pPr>
              <a:lnSpc>
                <a:spcPct val="90000"/>
              </a:lnSpc>
              <a:spcAft>
                <a:spcPts val="0"/>
              </a:spcAft>
              <a:tabLst>
                <a:tab pos="448945" algn="l"/>
                <a:tab pos="897890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ru-RU" sz="4400" b="1" dirty="0">
                <a:solidFill>
                  <a:srgbClr val="000000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Провожать на фронт, защищать Родину, отдавать жизнь.</a:t>
            </a:r>
            <a:endParaRPr lang="ru-RU" sz="4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pPr>
              <a:lnSpc>
                <a:spcPct val="90000"/>
              </a:lnSpc>
              <a:spcAft>
                <a:spcPts val="0"/>
              </a:spcAft>
              <a:tabLst>
                <a:tab pos="448945" algn="l"/>
                <a:tab pos="897890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ru-RU" sz="4400" b="1" dirty="0">
                <a:solidFill>
                  <a:srgbClr val="000000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Война! Жесточе нету слова…</a:t>
            </a:r>
            <a:endParaRPr lang="ru-RU" sz="4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pPr>
              <a:lnSpc>
                <a:spcPct val="90000"/>
              </a:lnSpc>
              <a:spcAft>
                <a:spcPts val="0"/>
              </a:spcAft>
              <a:tabLst>
                <a:tab pos="448945" algn="l"/>
                <a:tab pos="897890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ru-RU" sz="4400" b="1" dirty="0">
                <a:solidFill>
                  <a:srgbClr val="000000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Трагедия.</a:t>
            </a:r>
            <a:endParaRPr lang="ru-RU" sz="4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pPr>
              <a:lnSpc>
                <a:spcPct val="90000"/>
              </a:lnSpc>
              <a:spcAft>
                <a:spcPts val="0"/>
              </a:spcAft>
              <a:tabLst>
                <a:tab pos="448945" algn="l"/>
                <a:tab pos="897890" algn="l"/>
                <a:tab pos="1347470" algn="l"/>
                <a:tab pos="1797050" algn="l"/>
                <a:tab pos="2245995" algn="l"/>
                <a:tab pos="2695575" algn="l"/>
                <a:tab pos="3144520" algn="l"/>
                <a:tab pos="3594100" algn="l"/>
                <a:tab pos="4043045" algn="l"/>
                <a:tab pos="4492625" algn="l"/>
                <a:tab pos="4941570" algn="l"/>
                <a:tab pos="5391150" algn="l"/>
                <a:tab pos="5840095" algn="l"/>
                <a:tab pos="6289675" algn="l"/>
                <a:tab pos="6738620" algn="l"/>
                <a:tab pos="7188200" algn="l"/>
                <a:tab pos="7637145" algn="l"/>
                <a:tab pos="8086725" algn="l"/>
                <a:tab pos="8535670" algn="l"/>
                <a:tab pos="8985250" algn="l"/>
              </a:tabLst>
            </a:pPr>
            <a:r>
              <a:rPr lang="ru-RU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 </a:t>
            </a:r>
            <a:endParaRPr lang="ru-RU" sz="240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41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5888"/>
            <a:ext cx="7834312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22 июня 1941 года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96975"/>
            <a:ext cx="4176713" cy="5661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 b="1" smtClean="0"/>
              <a:t>Казалось, было холодно цветам,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 b="1" smtClean="0"/>
              <a:t>И от росы они слегка поблёкли.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 b="1" smtClean="0"/>
              <a:t>Зарю, что шла по травам и кустам,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 b="1" smtClean="0"/>
              <a:t>Обшарили немецкие бинокли.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 b="1" smtClean="0"/>
              <a:t>Цветок, в росинках весь, к цветку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 b="1" smtClean="0"/>
              <a:t>приник,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 b="1" smtClean="0"/>
              <a:t>И пограничник протянул к ним руки.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 b="1" smtClean="0"/>
              <a:t>А немцы, кончив кофе пить, в тот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 b="1" smtClean="0"/>
              <a:t>миг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 b="1" smtClean="0"/>
              <a:t>Влезали в танки, закрывали люки.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 b="1" smtClean="0"/>
              <a:t>Такою все дышало тишиной,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 b="1" smtClean="0"/>
              <a:t>Что вся земля еще спала, казалось.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 b="1" smtClean="0"/>
              <a:t>Кто знал, что между миром и войной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 b="1" smtClean="0"/>
              <a:t>Всего каких то пять минут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 b="1" smtClean="0"/>
              <a:t>осталось!...</a:t>
            </a:r>
          </a:p>
        </p:txBody>
      </p:sp>
      <p:pic>
        <p:nvPicPr>
          <p:cNvPr id="5124" name="Picture 7" descr="плакат родина-мать зовет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196975"/>
            <a:ext cx="4643437" cy="5661025"/>
          </a:xfrm>
        </p:spPr>
      </p:pic>
    </p:spTree>
    <p:extLst>
      <p:ext uri="{BB962C8B-B14F-4D97-AF65-F5344CB8AC3E}">
        <p14:creationId xmlns:p14="http://schemas.microsoft.com/office/powerpoint/2010/main" val="13404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mtClean="0"/>
              <a:t> </a:t>
            </a:r>
            <a:r>
              <a:rPr lang="ru-RU" sz="2800" smtClean="0"/>
              <a:t>Авторами её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smtClean="0"/>
              <a:t> были поэт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smtClean="0"/>
              <a:t> Василий 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smtClean="0"/>
              <a:t>Лебедев-Кумач 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smtClean="0"/>
              <a:t>и композитор 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smtClean="0"/>
              <a:t>Александр 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smtClean="0"/>
              <a:t>Александров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975" y="333375"/>
            <a:ext cx="7756525" cy="1079500"/>
          </a:xfrm>
        </p:spPr>
        <p:txBody>
          <a:bodyPr/>
          <a:lstStyle/>
          <a:p>
            <a:r>
              <a:rPr lang="ru-RU" sz="4800" smtClean="0"/>
              <a:t>Песня «Священная война»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8863" y="2276475"/>
            <a:ext cx="478948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3744416" cy="37228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81" y="2564904"/>
            <a:ext cx="3116745" cy="3816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501317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Лебедев-Кумач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88024" y="141277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А.Александров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8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260</TotalTime>
  <Words>424</Words>
  <Application>Microsoft Office PowerPoint</Application>
  <PresentationFormat>Экран (4:3)</PresentationFormat>
  <Paragraphs>77</Paragraphs>
  <Slides>24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Microsoft YaHei</vt:lpstr>
      <vt:lpstr>Arial</vt:lpstr>
      <vt:lpstr>Book Antiqua</vt:lpstr>
      <vt:lpstr>Lucida Sans</vt:lpstr>
      <vt:lpstr>Times New Roman</vt:lpstr>
      <vt:lpstr>Wingdings</vt:lpstr>
      <vt:lpstr>Твердый переплет</vt:lpstr>
      <vt:lpstr>70-летию ПОБЕДЫ посвящается</vt:lpstr>
      <vt:lpstr>Из заявления Советского правительства 22 июня 1941 года</vt:lpstr>
      <vt:lpstr>  Великая Отечественная война Советского союза   с фашистской Германией 22 июня 1941 – 9 мая 1945 года</vt:lpstr>
      <vt:lpstr>Презентация PowerPoint</vt:lpstr>
      <vt:lpstr>Памятка фашиста</vt:lpstr>
      <vt:lpstr>Презентация PowerPoint</vt:lpstr>
      <vt:lpstr>22 июня 1941 года</vt:lpstr>
      <vt:lpstr>Песня «Священная война»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Война закончилась!</vt:lpstr>
      <vt:lpstr>По всей стране от края до края  Нет города такого, нет села,  Куда бы не пришла ПОБЕДА в мае Великого девятого числа! </vt:lpstr>
      <vt:lpstr>Как быстро бы года не пролетели, От нас не удаляется она. И ей к лицу солдатские медали. К лицу ей боевые ордена.  </vt:lpstr>
      <vt:lpstr>Презентация PowerPoint</vt:lpstr>
      <vt:lpstr>Спасибо вам за мир!!! </vt:lpstr>
      <vt:lpstr>В память павших, во славу живых!</vt:lpstr>
      <vt:lpstr>Презентация PowerPoint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бы с песни начал свой рассказ…» (сценарий музыкально-поэтического вечера  к 67летию Великой Победы)</dc:title>
  <dc:creator>DNA7 X86</dc:creator>
  <cp:lastModifiedBy>Любовь Горохова</cp:lastModifiedBy>
  <cp:revision>76</cp:revision>
  <dcterms:created xsi:type="dcterms:W3CDTF">2012-05-03T23:19:51Z</dcterms:created>
  <dcterms:modified xsi:type="dcterms:W3CDTF">2015-04-28T19:41:55Z</dcterms:modified>
</cp:coreProperties>
</file>